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86" d="100"/>
          <a:sy n="86" d="100"/>
        </p:scale>
        <p:origin x="-3186" y="222"/>
      </p:cViewPr>
      <p:guideLst>
        <p:guide orient="horz" pos="1129"/>
        <p:guide orient="horz" pos="2095"/>
        <p:guide pos="232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0" t="56281" r="44337" b="26501"/>
          <a:stretch/>
        </p:blipFill>
        <p:spPr bwMode="auto">
          <a:xfrm>
            <a:off x="270702" y="1764642"/>
            <a:ext cx="1750664" cy="177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46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Колмакова Татьяна Анатольевна</cp:lastModifiedBy>
  <cp:revision>29</cp:revision>
  <cp:lastPrinted>2023-08-02T12:13:29Z</cp:lastPrinted>
  <dcterms:created xsi:type="dcterms:W3CDTF">2023-08-02T11:27:24Z</dcterms:created>
  <dcterms:modified xsi:type="dcterms:W3CDTF">2023-10-06T02:16:38Z</dcterms:modified>
</cp:coreProperties>
</file>